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12192000" cy="6858000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ree e uffici del CNN" id="{28787220-1FD3-457E-A3BE-6F34A8AFCA3D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ulia Lazzara" initials="GL" lastIdx="1" clrIdx="0">
    <p:extLst>
      <p:ext uri="{19B8F6BF-5375-455C-9EA6-DF929625EA0E}">
        <p15:presenceInfo xmlns:p15="http://schemas.microsoft.com/office/powerpoint/2012/main" userId="S-1-5-21-265224864-150482997-317593308-85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DEDC"/>
    <a:srgbClr val="A9BEE9"/>
    <a:srgbClr val="206FA0"/>
    <a:srgbClr val="ADD6E5"/>
    <a:srgbClr val="AEAFAB"/>
    <a:srgbClr val="E29642"/>
    <a:srgbClr val="F6C0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30" autoAdjust="0"/>
    <p:restoredTop sz="86435" autoAdjust="0"/>
  </p:normalViewPr>
  <p:slideViewPr>
    <p:cSldViewPr snapToGrid="0">
      <p:cViewPr varScale="1">
        <p:scale>
          <a:sx n="110" d="100"/>
          <a:sy n="110" d="100"/>
        </p:scale>
        <p:origin x="39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0" d="100"/>
          <a:sy n="110" d="100"/>
        </p:scale>
        <p:origin x="1456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 smtClean="0"/>
              <a:t>AREE E UFFICI DEL CONSIGLIO NAZIONALE DEL NOTARIATO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5621700" y="0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ED539E-CB0F-4A91-A9C0-FFDC5797F48D}" type="datetimeFigureOut">
              <a:rPr lang="it-IT" smtClean="0"/>
              <a:t>18/07/2025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3" y="6457411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5621700" y="6457411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2510A-C2DA-4EDB-9F6A-01472D3ECF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5500454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 smtClean="0"/>
              <a:t>AREE E UFFICI DEL CONSIGLIO NAZIONALE DEL NOTARIATO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622926" y="2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0E8209-3E5E-4398-87D7-5DE7467B2088}" type="datetimeFigureOut">
              <a:rPr lang="it-IT" smtClean="0"/>
              <a:t>18/07/2025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92188" y="3271840"/>
            <a:ext cx="7942262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622926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031F07-4BD6-4A94-8ADF-949EFA2695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3756541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3937"/>
          </a:xfrm>
        </p:spPr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2925763" y="146739"/>
            <a:ext cx="40751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Aree e Uffici del CNN</a:t>
            </a:r>
            <a:endParaRPr lang="it-IT" sz="1400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85707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6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74" y="2404535"/>
            <a:ext cx="7766937" cy="1646302"/>
          </a:xfrm>
        </p:spPr>
        <p:txBody>
          <a:bodyPr anchor="b">
            <a:noAutofit/>
          </a:bodyPr>
          <a:lstStyle>
            <a:lvl1pPr algn="r">
              <a:defRPr sz="5401">
                <a:solidFill>
                  <a:schemeClr val="accent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74" y="4050837"/>
            <a:ext cx="7766937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71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9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5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6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8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9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70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2160589"/>
            <a:ext cx="4184036" cy="3880773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4" y="2160596"/>
            <a:ext cx="4184035" cy="3880773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14/5/2025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55" y="2160985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13" indent="0">
              <a:buNone/>
              <a:defRPr sz="2000" b="1"/>
            </a:lvl2pPr>
            <a:lvl3pPr marL="914427" indent="0">
              <a:buNone/>
              <a:defRPr sz="1800" b="1"/>
            </a:lvl3pPr>
            <a:lvl4pPr marL="1371642" indent="0">
              <a:buNone/>
              <a:defRPr sz="1600" b="1"/>
            </a:lvl4pPr>
            <a:lvl5pPr marL="1828855" indent="0">
              <a:buNone/>
              <a:defRPr sz="1600" b="1"/>
            </a:lvl5pPr>
            <a:lvl6pPr marL="2286067" indent="0">
              <a:buNone/>
              <a:defRPr sz="1600" b="1"/>
            </a:lvl6pPr>
            <a:lvl7pPr marL="2743281" indent="0">
              <a:buNone/>
              <a:defRPr sz="1600" b="1"/>
            </a:lvl7pPr>
            <a:lvl8pPr marL="3200496" indent="0">
              <a:buNone/>
              <a:defRPr sz="1600" b="1"/>
            </a:lvl8pPr>
            <a:lvl9pPr marL="3657708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55" y="2737249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6" y="2160985"/>
            <a:ext cx="418561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13" indent="0">
              <a:buNone/>
              <a:defRPr sz="2000" b="1"/>
            </a:lvl2pPr>
            <a:lvl3pPr marL="914427" indent="0">
              <a:buNone/>
              <a:defRPr sz="1800" b="1"/>
            </a:lvl3pPr>
            <a:lvl4pPr marL="1371642" indent="0">
              <a:buNone/>
              <a:defRPr sz="1600" b="1"/>
            </a:lvl4pPr>
            <a:lvl5pPr marL="1828855" indent="0">
              <a:buNone/>
              <a:defRPr sz="1600" b="1"/>
            </a:lvl5pPr>
            <a:lvl6pPr marL="2286067" indent="0">
              <a:buNone/>
              <a:defRPr sz="1600" b="1"/>
            </a:lvl6pPr>
            <a:lvl7pPr marL="2743281" indent="0">
              <a:buNone/>
              <a:defRPr sz="1600" b="1"/>
            </a:lvl7pPr>
            <a:lvl8pPr marL="3200496" indent="0">
              <a:buNone/>
              <a:defRPr sz="1600" b="1"/>
            </a:lvl8pPr>
            <a:lvl9pPr marL="3657708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6" y="2737249"/>
            <a:ext cx="4185619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14/5/2025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1"/>
            <a:ext cx="8596668" cy="13208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14/5/2025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14/5/2025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9" y="514930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3" y="2777070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1"/>
            </a:lvl1pPr>
            <a:lvl2pPr marL="457076" indent="0">
              <a:buNone/>
              <a:defRPr sz="1401"/>
            </a:lvl2pPr>
            <a:lvl3pPr marL="914151" indent="0">
              <a:buNone/>
              <a:defRPr sz="1200"/>
            </a:lvl3pPr>
            <a:lvl4pPr marL="1371227" indent="0">
              <a:buNone/>
              <a:defRPr sz="1001"/>
            </a:lvl4pPr>
            <a:lvl5pPr marL="1828307" indent="0">
              <a:buNone/>
              <a:defRPr sz="1001"/>
            </a:lvl5pPr>
            <a:lvl6pPr marL="2285382" indent="0">
              <a:buNone/>
              <a:defRPr sz="1001"/>
            </a:lvl6pPr>
            <a:lvl7pPr marL="2742458" indent="0">
              <a:buNone/>
              <a:defRPr sz="1001"/>
            </a:lvl7pPr>
            <a:lvl8pPr marL="3199537" indent="0">
              <a:buNone/>
              <a:defRPr sz="1001"/>
            </a:lvl8pPr>
            <a:lvl9pPr marL="3656612" indent="0">
              <a:buNone/>
              <a:defRPr sz="100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14/5/2025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43" y="4800601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5" y="609601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13" indent="0">
              <a:buNone/>
              <a:defRPr sz="1600"/>
            </a:lvl2pPr>
            <a:lvl3pPr marL="914427" indent="0">
              <a:buNone/>
              <a:defRPr sz="1600"/>
            </a:lvl3pPr>
            <a:lvl4pPr marL="1371642" indent="0">
              <a:buNone/>
              <a:defRPr sz="1600"/>
            </a:lvl4pPr>
            <a:lvl5pPr marL="1828855" indent="0">
              <a:buNone/>
              <a:defRPr sz="1600"/>
            </a:lvl5pPr>
            <a:lvl6pPr marL="2286067" indent="0">
              <a:buNone/>
              <a:defRPr sz="1600"/>
            </a:lvl6pPr>
            <a:lvl7pPr marL="2743281" indent="0">
              <a:buNone/>
              <a:defRPr sz="1600"/>
            </a:lvl7pPr>
            <a:lvl8pPr marL="3200496" indent="0">
              <a:buNone/>
              <a:defRPr sz="1600"/>
            </a:lvl8pPr>
            <a:lvl9pPr marL="3657708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43" y="5367338"/>
            <a:ext cx="8596667" cy="67402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13" indent="0">
              <a:buNone/>
              <a:defRPr sz="1200"/>
            </a:lvl2pPr>
            <a:lvl3pPr marL="914427" indent="0">
              <a:buNone/>
              <a:defRPr sz="1001"/>
            </a:lvl3pPr>
            <a:lvl4pPr marL="1371642" indent="0">
              <a:buNone/>
              <a:defRPr sz="900"/>
            </a:lvl4pPr>
            <a:lvl5pPr marL="1828855" indent="0">
              <a:buNone/>
              <a:defRPr sz="900"/>
            </a:lvl5pPr>
            <a:lvl6pPr marL="2286067" indent="0">
              <a:buNone/>
              <a:defRPr sz="900"/>
            </a:lvl6pPr>
            <a:lvl7pPr marL="2743281" indent="0">
              <a:buNone/>
              <a:defRPr sz="900"/>
            </a:lvl7pPr>
            <a:lvl8pPr marL="3200496" indent="0">
              <a:buNone/>
              <a:defRPr sz="900"/>
            </a:lvl8pPr>
            <a:lvl9pPr marL="3657708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14/5/2025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2"/>
            <a:ext cx="8596668" cy="15709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5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6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8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9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70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40" y="609601"/>
            <a:ext cx="809413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43" y="3632204"/>
            <a:ext cx="7224524" cy="38100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13" indent="0">
              <a:buFontTx/>
              <a:buNone/>
              <a:defRPr/>
            </a:lvl2pPr>
            <a:lvl3pPr marL="914427" indent="0">
              <a:buFontTx/>
              <a:buNone/>
              <a:defRPr/>
            </a:lvl3pPr>
            <a:lvl4pPr marL="1371642" indent="0">
              <a:buFontTx/>
              <a:buNone/>
              <a:defRPr/>
            </a:lvl4pPr>
            <a:lvl5pPr marL="1828855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2"/>
            <a:ext cx="8596668" cy="15709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5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6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8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9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70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1" y="790378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2" y="2886556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80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9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5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6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8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9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70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40" y="609601"/>
            <a:ext cx="809413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5" y="4013201"/>
            <a:ext cx="8596668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13" indent="0">
              <a:buFontTx/>
              <a:buNone/>
              <a:defRPr/>
            </a:lvl2pPr>
            <a:lvl3pPr marL="914427" indent="0">
              <a:buFontTx/>
              <a:buNone/>
              <a:defRPr/>
            </a:lvl3pPr>
            <a:lvl4pPr marL="1371642" indent="0">
              <a:buFontTx/>
              <a:buNone/>
              <a:defRPr/>
            </a:lvl4pPr>
            <a:lvl5pPr marL="1828855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5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6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8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9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70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1" y="790378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2" y="2886556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609601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5" y="4013201"/>
            <a:ext cx="8596668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13" indent="0">
              <a:buFontTx/>
              <a:buNone/>
              <a:defRPr/>
            </a:lvl2pPr>
            <a:lvl3pPr marL="914427" indent="0">
              <a:buFontTx/>
              <a:buNone/>
              <a:defRPr/>
            </a:lvl3pPr>
            <a:lvl4pPr marL="1371642" indent="0">
              <a:buFontTx/>
              <a:buNone/>
              <a:defRPr/>
            </a:lvl4pPr>
            <a:lvl5pPr marL="1828855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5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6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8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9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70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9" y="609606"/>
            <a:ext cx="1304743" cy="5251451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40" y="609600"/>
            <a:ext cx="7060149" cy="5251450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6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5" y="609601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2160596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8"/>
            <a:ext cx="9119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5" y="6041368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7" y="6041368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hf hdr="0"/>
  <p:txStyles>
    <p:titleStyle>
      <a:lvl1pPr algn="l" defTabSz="457213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10" indent="-342910" algn="l" defTabSz="457213" rtl="0" eaLnBrk="1" latinLnBrk="0" hangingPunct="1">
        <a:spcBef>
          <a:spcPts val="100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73" indent="-285757" algn="l" defTabSz="457213" rtl="0" eaLnBrk="1" latinLnBrk="0" hangingPunct="1">
        <a:spcBef>
          <a:spcPts val="100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33" indent="-228607" algn="l" defTabSz="457213" rtl="0" eaLnBrk="1" latinLnBrk="0" hangingPunct="1">
        <a:spcBef>
          <a:spcPts val="100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47" indent="-228607" algn="l" defTabSz="457213" rtl="0" eaLnBrk="1" latinLnBrk="0" hangingPunct="1">
        <a:spcBef>
          <a:spcPts val="100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60" indent="-228607" algn="l" defTabSz="457213" rtl="0" eaLnBrk="1" latinLnBrk="0" hangingPunct="1">
        <a:spcBef>
          <a:spcPts val="100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76" indent="-228607" algn="l" defTabSz="457213" rtl="0" eaLnBrk="1" latinLnBrk="0" hangingPunct="1">
        <a:spcBef>
          <a:spcPts val="100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88" indent="-228607" algn="l" defTabSz="457213" rtl="0" eaLnBrk="1" latinLnBrk="0" hangingPunct="1">
        <a:spcBef>
          <a:spcPts val="100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103" indent="-228607" algn="l" defTabSz="457213" rtl="0" eaLnBrk="1" latinLnBrk="0" hangingPunct="1">
        <a:spcBef>
          <a:spcPts val="100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315" indent="-228607" algn="l" defTabSz="457213" rtl="0" eaLnBrk="1" latinLnBrk="0" hangingPunct="1">
        <a:spcBef>
          <a:spcPts val="100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3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7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42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55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67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81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96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08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/>
          <p:cNvSpPr/>
          <p:nvPr/>
        </p:nvSpPr>
        <p:spPr>
          <a:xfrm>
            <a:off x="4742443" y="2086421"/>
            <a:ext cx="1807732" cy="12700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 SEGRETERIE, PROTOCOLLO E </a:t>
            </a:r>
            <a:r>
              <a:rPr lang="it-IT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ARCHIVIO</a:t>
            </a:r>
          </a:p>
          <a:p>
            <a:pPr algn="ctr"/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6893196" y="2086421"/>
            <a:ext cx="1697471" cy="12700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it-IT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 </a:t>
            </a:r>
            <a:r>
              <a:rPr lang="it-IT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COMUNICAZIONE E </a:t>
            </a:r>
            <a:r>
              <a:rPr lang="it-IT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STAMPA</a:t>
            </a:r>
          </a:p>
          <a:p>
            <a:pPr algn="ctr"/>
            <a:endParaRPr lang="it-IT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it-IT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763521" y="1122517"/>
            <a:ext cx="3211426" cy="505561"/>
          </a:xfrm>
          <a:prstGeom prst="rect">
            <a:avLst/>
          </a:prstGeom>
          <a:solidFill>
            <a:srgbClr val="E2964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DIREZIONE </a:t>
            </a:r>
            <a:r>
              <a:rPr lang="it-IT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GENERALE</a:t>
            </a:r>
            <a:endParaRPr lang="it-IT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Connettore 4 10"/>
          <p:cNvCxnSpPr/>
          <p:nvPr/>
        </p:nvCxnSpPr>
        <p:spPr>
          <a:xfrm rot="16200000" flipH="1">
            <a:off x="10818328" y="6198645"/>
            <a:ext cx="5323" cy="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tangolo 11"/>
          <p:cNvSpPr/>
          <p:nvPr/>
        </p:nvSpPr>
        <p:spPr>
          <a:xfrm>
            <a:off x="10469224" y="2053037"/>
            <a:ext cx="1497599" cy="125716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 </a:t>
            </a:r>
            <a:r>
              <a:rPr lang="it-IT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 E BIBLIOTECA </a:t>
            </a:r>
          </a:p>
          <a:p>
            <a:pPr algn="ctr"/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3363752" y="3936547"/>
            <a:ext cx="936798" cy="1405389"/>
          </a:xfrm>
          <a:prstGeom prst="rect">
            <a:avLst/>
          </a:prstGeom>
          <a:solidFill>
            <a:srgbClr val="AADEDC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UFFICIO</a:t>
            </a:r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SERVIZI  LEGALI </a:t>
            </a:r>
          </a:p>
          <a:p>
            <a:pPr algn="ctr"/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it-IT" sz="105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it-IT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Connettore diritto 4"/>
          <p:cNvCxnSpPr/>
          <p:nvPr/>
        </p:nvCxnSpPr>
        <p:spPr>
          <a:xfrm>
            <a:off x="1256837" y="1779864"/>
            <a:ext cx="9961186" cy="136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Rettangolo 30"/>
          <p:cNvSpPr/>
          <p:nvPr/>
        </p:nvSpPr>
        <p:spPr>
          <a:xfrm>
            <a:off x="2309081" y="3913985"/>
            <a:ext cx="963792" cy="1427951"/>
          </a:xfrm>
          <a:prstGeom prst="rect">
            <a:avLst/>
          </a:prstGeom>
          <a:solidFill>
            <a:srgbClr val="AADEDC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UFFICIO </a:t>
            </a:r>
            <a:r>
              <a:rPr lang="it-IT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ACQUISTI</a:t>
            </a:r>
          </a:p>
          <a:p>
            <a:pPr algn="ctr"/>
            <a:r>
              <a:rPr lang="it-IT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SERVIZI </a:t>
            </a:r>
            <a:r>
              <a:rPr lang="it-IT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GENERALI</a:t>
            </a:r>
          </a:p>
          <a:p>
            <a:pPr algn="ctr"/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Connettore diritto 33"/>
          <p:cNvCxnSpPr/>
          <p:nvPr/>
        </p:nvCxnSpPr>
        <p:spPr>
          <a:xfrm flipH="1">
            <a:off x="8249436" y="338483"/>
            <a:ext cx="1" cy="14482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ttore diritto 36"/>
          <p:cNvCxnSpPr/>
          <p:nvPr/>
        </p:nvCxnSpPr>
        <p:spPr>
          <a:xfrm>
            <a:off x="7312286" y="327165"/>
            <a:ext cx="937150" cy="27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Connettore diritto 40"/>
          <p:cNvCxnSpPr/>
          <p:nvPr/>
        </p:nvCxnSpPr>
        <p:spPr>
          <a:xfrm>
            <a:off x="3349767" y="1786709"/>
            <a:ext cx="2520" cy="3054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ttangolo 61"/>
          <p:cNvSpPr/>
          <p:nvPr/>
        </p:nvSpPr>
        <p:spPr>
          <a:xfrm>
            <a:off x="8851018" y="2086421"/>
            <a:ext cx="1415202" cy="12700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 LEGISLATIVO E RELAZIONI ISTITUZIONALI </a:t>
            </a:r>
            <a:endParaRPr lang="it-IT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Connettore diritto 34"/>
          <p:cNvCxnSpPr>
            <a:endCxn id="16" idx="0"/>
          </p:cNvCxnSpPr>
          <p:nvPr/>
        </p:nvCxnSpPr>
        <p:spPr>
          <a:xfrm>
            <a:off x="5646309" y="1813415"/>
            <a:ext cx="0" cy="2730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nettore diritto 39"/>
          <p:cNvCxnSpPr>
            <a:endCxn id="62" idx="0"/>
          </p:cNvCxnSpPr>
          <p:nvPr/>
        </p:nvCxnSpPr>
        <p:spPr>
          <a:xfrm>
            <a:off x="9558619" y="1817649"/>
            <a:ext cx="0" cy="2687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5" name="Gruppo 24"/>
          <p:cNvGrpSpPr/>
          <p:nvPr/>
        </p:nvGrpSpPr>
        <p:grpSpPr>
          <a:xfrm>
            <a:off x="2916218" y="111707"/>
            <a:ext cx="4396068" cy="612071"/>
            <a:chOff x="5237704" y="69782"/>
            <a:chExt cx="2534083" cy="449934"/>
          </a:xfrm>
        </p:grpSpPr>
        <p:sp>
          <p:nvSpPr>
            <p:cNvPr id="26" name="Rettangolo 25"/>
            <p:cNvSpPr/>
            <p:nvPr/>
          </p:nvSpPr>
          <p:spPr>
            <a:xfrm>
              <a:off x="5237704" y="69782"/>
              <a:ext cx="2534083" cy="449934"/>
            </a:xfrm>
            <a:prstGeom prst="rect">
              <a:avLst/>
            </a:prstGeom>
            <a:noFill/>
            <a:ln cmpd="dbl">
              <a:solidFill>
                <a:srgbClr val="0070C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CasellaDiTesto 26"/>
            <p:cNvSpPr txBox="1"/>
            <p:nvPr/>
          </p:nvSpPr>
          <p:spPr>
            <a:xfrm>
              <a:off x="5237704" y="185133"/>
              <a:ext cx="2534083" cy="3345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algn="ctr" defTabSz="5334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4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CONSIGLIO NAZIONALE</a:t>
              </a:r>
            </a:p>
          </p:txBody>
        </p:sp>
      </p:grpSp>
      <p:sp>
        <p:nvSpPr>
          <p:cNvPr id="36" name="Rettangolo 35"/>
          <p:cNvSpPr/>
          <p:nvPr/>
        </p:nvSpPr>
        <p:spPr>
          <a:xfrm>
            <a:off x="586596" y="876546"/>
            <a:ext cx="2534485" cy="619022"/>
          </a:xfrm>
          <a:prstGeom prst="rect">
            <a:avLst/>
          </a:prstGeom>
          <a:solidFill>
            <a:srgbClr val="F6C0E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COLLEGIO</a:t>
            </a:r>
            <a:r>
              <a:rPr lang="it-IT" sz="1400" dirty="0" smtClean="0">
                <a:solidFill>
                  <a:schemeClr val="tx1"/>
                </a:solidFill>
              </a:rPr>
              <a:t> </a:t>
            </a:r>
            <a:r>
              <a:rPr lang="it-IT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DEI REVISORI</a:t>
            </a:r>
          </a:p>
        </p:txBody>
      </p:sp>
      <p:sp>
        <p:nvSpPr>
          <p:cNvPr id="44" name="Connettore diritto 3"/>
          <p:cNvSpPr/>
          <p:nvPr/>
        </p:nvSpPr>
        <p:spPr>
          <a:xfrm>
            <a:off x="3135445" y="736926"/>
            <a:ext cx="1066492" cy="20747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066492" y="0"/>
                </a:moveTo>
                <a:lnTo>
                  <a:pt x="1066492" y="298350"/>
                </a:lnTo>
                <a:lnTo>
                  <a:pt x="0" y="29835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51" name="Connettore diritto 50"/>
          <p:cNvCxnSpPr>
            <a:stCxn id="57" idx="0"/>
          </p:cNvCxnSpPr>
          <p:nvPr/>
        </p:nvCxnSpPr>
        <p:spPr>
          <a:xfrm flipV="1">
            <a:off x="1247414" y="1771663"/>
            <a:ext cx="0" cy="3147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ttore diritto 7"/>
          <p:cNvCxnSpPr/>
          <p:nvPr/>
        </p:nvCxnSpPr>
        <p:spPr>
          <a:xfrm>
            <a:off x="5341278" y="756055"/>
            <a:ext cx="0" cy="36646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diritto 51"/>
          <p:cNvCxnSpPr>
            <a:endCxn id="31" idx="0"/>
          </p:cNvCxnSpPr>
          <p:nvPr/>
        </p:nvCxnSpPr>
        <p:spPr>
          <a:xfrm flipH="1">
            <a:off x="2790977" y="3356517"/>
            <a:ext cx="125241" cy="5574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Connettore diritto 53"/>
          <p:cNvCxnSpPr/>
          <p:nvPr/>
        </p:nvCxnSpPr>
        <p:spPr>
          <a:xfrm>
            <a:off x="3767280" y="2951544"/>
            <a:ext cx="20409" cy="277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nettore diritto 55"/>
          <p:cNvCxnSpPr>
            <a:stCxn id="20" idx="2"/>
          </p:cNvCxnSpPr>
          <p:nvPr/>
        </p:nvCxnSpPr>
        <p:spPr>
          <a:xfrm>
            <a:off x="5369234" y="1628078"/>
            <a:ext cx="0" cy="11950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itolo 79"/>
          <p:cNvSpPr>
            <a:spLocks noGrp="1"/>
          </p:cNvSpPr>
          <p:nvPr>
            <p:ph type="title"/>
          </p:nvPr>
        </p:nvSpPr>
        <p:spPr>
          <a:xfrm>
            <a:off x="8117073" y="60769"/>
            <a:ext cx="3849749" cy="406370"/>
          </a:xfrm>
        </p:spPr>
        <p:txBody>
          <a:bodyPr anchor="b">
            <a:normAutofit/>
          </a:bodyPr>
          <a:lstStyle/>
          <a:p>
            <a:pPr algn="ctr"/>
            <a:r>
              <a:rPr lang="it-IT" sz="1800" dirty="0" smtClean="0">
                <a:solidFill>
                  <a:schemeClr val="accent5">
                    <a:lumMod val="75000"/>
                  </a:schemeClr>
                </a:solidFill>
              </a:rPr>
              <a:t>Aree e Uffici del CNN</a:t>
            </a:r>
            <a:endParaRPr lang="it-IT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59" name="Connettore diritto 58"/>
          <p:cNvCxnSpPr>
            <a:endCxn id="18" idx="0"/>
          </p:cNvCxnSpPr>
          <p:nvPr/>
        </p:nvCxnSpPr>
        <p:spPr>
          <a:xfrm>
            <a:off x="7732417" y="1813415"/>
            <a:ext cx="9515" cy="2730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ttangolo 56"/>
          <p:cNvSpPr/>
          <p:nvPr/>
        </p:nvSpPr>
        <p:spPr>
          <a:xfrm>
            <a:off x="343548" y="2086421"/>
            <a:ext cx="1807732" cy="13034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 </a:t>
            </a:r>
            <a:r>
              <a:rPr lang="it-IT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AMMINISTRAZIONE E PERSONALE</a:t>
            </a:r>
          </a:p>
          <a:p>
            <a:pPr algn="ctr"/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Rettangolo 59"/>
          <p:cNvSpPr/>
          <p:nvPr/>
        </p:nvSpPr>
        <p:spPr>
          <a:xfrm>
            <a:off x="2487434" y="2086421"/>
            <a:ext cx="1807732" cy="1303480"/>
          </a:xfrm>
          <a:prstGeom prst="rect">
            <a:avLst/>
          </a:prstGeom>
          <a:solidFill>
            <a:srgbClr val="AADEDC">
              <a:alpha val="93000"/>
            </a:srgb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 AFFARI GENERALI</a:t>
            </a:r>
          </a:p>
          <a:p>
            <a:pPr algn="ctr"/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4" name="Connettore diritto 63"/>
          <p:cNvCxnSpPr/>
          <p:nvPr/>
        </p:nvCxnSpPr>
        <p:spPr>
          <a:xfrm>
            <a:off x="3668691" y="3389901"/>
            <a:ext cx="94830" cy="5128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Connettore diritto 82"/>
          <p:cNvCxnSpPr>
            <a:endCxn id="12" idx="0"/>
          </p:cNvCxnSpPr>
          <p:nvPr/>
        </p:nvCxnSpPr>
        <p:spPr>
          <a:xfrm>
            <a:off x="11218023" y="1803485"/>
            <a:ext cx="1" cy="2495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77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faccettatur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3450</TotalTime>
  <Words>54</Words>
  <Application>Microsoft Office PowerPoint</Application>
  <PresentationFormat>Widescreen</PresentationFormat>
  <Paragraphs>61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Arial</vt:lpstr>
      <vt:lpstr>Bookman Old Style</vt:lpstr>
      <vt:lpstr>Calibri</vt:lpstr>
      <vt:lpstr>Times New Roman</vt:lpstr>
      <vt:lpstr>Trebuchet MS</vt:lpstr>
      <vt:lpstr>Wingdings 3</vt:lpstr>
      <vt:lpstr>Sfaccettatura</vt:lpstr>
      <vt:lpstr>Aree e Uffici del CNN</vt:lpstr>
    </vt:vector>
  </TitlesOfParts>
  <Company>Notartel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CNN</dc:creator>
  <cp:lastModifiedBy>Maria Michela Razzino</cp:lastModifiedBy>
  <cp:revision>337</cp:revision>
  <cp:lastPrinted>2025-05-23T07:34:52Z</cp:lastPrinted>
  <dcterms:created xsi:type="dcterms:W3CDTF">2020-03-03T11:54:33Z</dcterms:created>
  <dcterms:modified xsi:type="dcterms:W3CDTF">2025-07-18T13:49:56Z</dcterms:modified>
</cp:coreProperties>
</file>