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ree e uffici del CNN" id="{28787220-1FD3-457E-A3BE-6F34A8AFCA3D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lia Lazzara" initials="GL" lastIdx="1" clrIdx="0">
    <p:extLst>
      <p:ext uri="{19B8F6BF-5375-455C-9EA6-DF929625EA0E}">
        <p15:presenceInfo xmlns:p15="http://schemas.microsoft.com/office/powerpoint/2012/main" userId="S-1-5-21-265224864-150482997-317593308-85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DEDC"/>
    <a:srgbClr val="A9BEE9"/>
    <a:srgbClr val="206FA0"/>
    <a:srgbClr val="ADD6E5"/>
    <a:srgbClr val="AEAFAB"/>
    <a:srgbClr val="E29642"/>
    <a:srgbClr val="F6C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3" autoAdjust="0"/>
    <p:restoredTop sz="86382" autoAdjust="0"/>
  </p:normalViewPr>
  <p:slideViewPr>
    <p:cSldViewPr snapToGrid="0">
      <p:cViewPr varScale="1">
        <p:scale>
          <a:sx n="104" d="100"/>
          <a:sy n="104" d="100"/>
        </p:scale>
        <p:origin x="120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1456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AREE E UFFICI DEL CONSIGLIO NAZIONALE DEL NOTARIATO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621700" y="0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D539E-CB0F-4A91-A9C0-FFDC5797F48D}" type="datetimeFigureOut">
              <a:rPr lang="it-IT" smtClean="0"/>
              <a:t>12/01/26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3" y="6457411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621700" y="6457411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2510A-C2DA-4EDB-9F6A-01472D3ECF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500454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AREE E UFFICI DEL CONSIGLIO NAZIONALE DEL NOTARIATO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2926" y="2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E8209-3E5E-4398-87D7-5DE7467B2088}" type="datetimeFigureOut">
              <a:rPr lang="it-IT" smtClean="0"/>
              <a:t>12/01/26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188" y="3271840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2926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31F07-4BD6-4A94-8ADF-949EFA2695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756541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2925763" y="146739"/>
            <a:ext cx="40751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Aree e Uffici del CNN</a:t>
            </a:r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5707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74" y="2404535"/>
            <a:ext cx="7766937" cy="1646302"/>
          </a:xfrm>
        </p:spPr>
        <p:txBody>
          <a:bodyPr anchor="b">
            <a:noAutofit/>
          </a:bodyPr>
          <a:lstStyle>
            <a:lvl1pPr algn="r">
              <a:defRPr sz="5401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74" y="4050837"/>
            <a:ext cx="7766937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71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9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6" cy="388077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4" y="2160596"/>
            <a:ext cx="4184035" cy="388077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55" y="2160985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13" indent="0">
              <a:buNone/>
              <a:defRPr sz="2000" b="1"/>
            </a:lvl2pPr>
            <a:lvl3pPr marL="914427" indent="0">
              <a:buNone/>
              <a:defRPr sz="1800" b="1"/>
            </a:lvl3pPr>
            <a:lvl4pPr marL="1371642" indent="0">
              <a:buNone/>
              <a:defRPr sz="1600" b="1"/>
            </a:lvl4pPr>
            <a:lvl5pPr marL="1828855" indent="0">
              <a:buNone/>
              <a:defRPr sz="1600" b="1"/>
            </a:lvl5pPr>
            <a:lvl6pPr marL="2286067" indent="0">
              <a:buNone/>
              <a:defRPr sz="1600" b="1"/>
            </a:lvl6pPr>
            <a:lvl7pPr marL="2743281" indent="0">
              <a:buNone/>
              <a:defRPr sz="1600" b="1"/>
            </a:lvl7pPr>
            <a:lvl8pPr marL="3200496" indent="0">
              <a:buNone/>
              <a:defRPr sz="1600" b="1"/>
            </a:lvl8pPr>
            <a:lvl9pPr marL="3657708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55" y="2737249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6" y="2160985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13" indent="0">
              <a:buNone/>
              <a:defRPr sz="2000" b="1"/>
            </a:lvl2pPr>
            <a:lvl3pPr marL="914427" indent="0">
              <a:buNone/>
              <a:defRPr sz="1800" b="1"/>
            </a:lvl3pPr>
            <a:lvl4pPr marL="1371642" indent="0">
              <a:buNone/>
              <a:defRPr sz="1600" b="1"/>
            </a:lvl4pPr>
            <a:lvl5pPr marL="1828855" indent="0">
              <a:buNone/>
              <a:defRPr sz="1600" b="1"/>
            </a:lvl5pPr>
            <a:lvl6pPr marL="2286067" indent="0">
              <a:buNone/>
              <a:defRPr sz="1600" b="1"/>
            </a:lvl6pPr>
            <a:lvl7pPr marL="2743281" indent="0">
              <a:buNone/>
              <a:defRPr sz="1600" b="1"/>
            </a:lvl7pPr>
            <a:lvl8pPr marL="3200496" indent="0">
              <a:buNone/>
              <a:defRPr sz="1600" b="1"/>
            </a:lvl8pPr>
            <a:lvl9pPr marL="3657708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6" y="2737249"/>
            <a:ext cx="4185619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1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9" y="514930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3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076" indent="0">
              <a:buNone/>
              <a:defRPr sz="1401"/>
            </a:lvl2pPr>
            <a:lvl3pPr marL="914151" indent="0">
              <a:buNone/>
              <a:defRPr sz="1200"/>
            </a:lvl3pPr>
            <a:lvl4pPr marL="1371227" indent="0">
              <a:buNone/>
              <a:defRPr sz="1001"/>
            </a:lvl4pPr>
            <a:lvl5pPr marL="1828307" indent="0">
              <a:buNone/>
              <a:defRPr sz="1001"/>
            </a:lvl5pPr>
            <a:lvl6pPr marL="2285382" indent="0">
              <a:buNone/>
              <a:defRPr sz="1001"/>
            </a:lvl6pPr>
            <a:lvl7pPr marL="2742458" indent="0">
              <a:buNone/>
              <a:defRPr sz="1001"/>
            </a:lvl7pPr>
            <a:lvl8pPr marL="3199537" indent="0">
              <a:buNone/>
              <a:defRPr sz="1001"/>
            </a:lvl8pPr>
            <a:lvl9pPr marL="3656612" indent="0">
              <a:buNone/>
              <a:defRPr sz="100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43" y="4800601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1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3" indent="0">
              <a:buNone/>
              <a:defRPr sz="1600"/>
            </a:lvl2pPr>
            <a:lvl3pPr marL="914427" indent="0">
              <a:buNone/>
              <a:defRPr sz="1600"/>
            </a:lvl3pPr>
            <a:lvl4pPr marL="1371642" indent="0">
              <a:buNone/>
              <a:defRPr sz="1600"/>
            </a:lvl4pPr>
            <a:lvl5pPr marL="1828855" indent="0">
              <a:buNone/>
              <a:defRPr sz="1600"/>
            </a:lvl5pPr>
            <a:lvl6pPr marL="2286067" indent="0">
              <a:buNone/>
              <a:defRPr sz="1600"/>
            </a:lvl6pPr>
            <a:lvl7pPr marL="2743281" indent="0">
              <a:buNone/>
              <a:defRPr sz="1600"/>
            </a:lvl7pPr>
            <a:lvl8pPr marL="3200496" indent="0">
              <a:buNone/>
              <a:defRPr sz="1600"/>
            </a:lvl8pPr>
            <a:lvl9pPr marL="3657708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43" y="5367338"/>
            <a:ext cx="8596667" cy="67402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13" indent="0">
              <a:buNone/>
              <a:defRPr sz="1200"/>
            </a:lvl2pPr>
            <a:lvl3pPr marL="914427" indent="0">
              <a:buNone/>
              <a:defRPr sz="1001"/>
            </a:lvl3pPr>
            <a:lvl4pPr marL="1371642" indent="0">
              <a:buNone/>
              <a:defRPr sz="900"/>
            </a:lvl4pPr>
            <a:lvl5pPr marL="1828855" indent="0">
              <a:buNone/>
              <a:defRPr sz="900"/>
            </a:lvl5pPr>
            <a:lvl6pPr marL="2286067" indent="0">
              <a:buNone/>
              <a:defRPr sz="900"/>
            </a:lvl6pPr>
            <a:lvl7pPr marL="2743281" indent="0">
              <a:buNone/>
              <a:defRPr sz="900"/>
            </a:lvl7pPr>
            <a:lvl8pPr marL="3200496" indent="0">
              <a:buNone/>
              <a:defRPr sz="900"/>
            </a:lvl8pPr>
            <a:lvl9pPr marL="3657708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2"/>
            <a:ext cx="8596668" cy="15709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40" y="609601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43" y="3632204"/>
            <a:ext cx="7224524" cy="38100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FontTx/>
              <a:buNone/>
              <a:defRPr/>
            </a:lvl2pPr>
            <a:lvl3pPr marL="914427" indent="0">
              <a:buFontTx/>
              <a:buNone/>
              <a:defRPr/>
            </a:lvl3pPr>
            <a:lvl4pPr marL="1371642" indent="0">
              <a:buFontTx/>
              <a:buNone/>
              <a:defRPr/>
            </a:lvl4pPr>
            <a:lvl5pPr marL="1828855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2"/>
            <a:ext cx="8596668" cy="15709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9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40" y="609601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5" y="4013201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13" indent="0">
              <a:buFontTx/>
              <a:buNone/>
              <a:defRPr/>
            </a:lvl2pPr>
            <a:lvl3pPr marL="914427" indent="0">
              <a:buFontTx/>
              <a:buNone/>
              <a:defRPr/>
            </a:lvl3pPr>
            <a:lvl4pPr marL="1371642" indent="0">
              <a:buFontTx/>
              <a:buNone/>
              <a:defRPr/>
            </a:lvl4pPr>
            <a:lvl5pPr marL="1828855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609601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5" y="4013201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13" indent="0">
              <a:buFontTx/>
              <a:buNone/>
              <a:defRPr/>
            </a:lvl2pPr>
            <a:lvl3pPr marL="914427" indent="0">
              <a:buFontTx/>
              <a:buNone/>
              <a:defRPr/>
            </a:lvl3pPr>
            <a:lvl4pPr marL="1371642" indent="0">
              <a:buFontTx/>
              <a:buNone/>
              <a:defRPr/>
            </a:lvl4pPr>
            <a:lvl5pPr marL="1828855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9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0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9" y="609606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40" y="609600"/>
            <a:ext cx="7060149" cy="525145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1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6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8"/>
            <a:ext cx="911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14/5/2025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8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R: responsabile amministrativoC: coordinatore in nero: personale del CNN in verde: collaboratori esterni a vario titolo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7" y="6041368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/>
  <p:txStyles>
    <p:titleStyle>
      <a:lvl1pPr algn="l" defTabSz="457213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10" indent="-342910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73" indent="-28575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33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47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60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76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88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103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315" indent="-228607" algn="l" defTabSz="457213" rtl="0" eaLnBrk="1" latinLnBrk="0" hangingPunct="1">
        <a:spcBef>
          <a:spcPts val="100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3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7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2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5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67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1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6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08" algn="l" defTabSz="4572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/>
        </p:nvSpPr>
        <p:spPr>
          <a:xfrm>
            <a:off x="4791870" y="2543621"/>
            <a:ext cx="1807732" cy="1270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SEGRETERIE, PROTOCOLLO E ARCHIVIO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6942623" y="2543621"/>
            <a:ext cx="1697471" cy="12700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COMUNICAZIONE E STAMPA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812948" y="1579717"/>
            <a:ext cx="3211426" cy="505561"/>
          </a:xfrm>
          <a:prstGeom prst="rect">
            <a:avLst/>
          </a:prstGeom>
          <a:solidFill>
            <a:srgbClr val="E29642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DIREZIONE GENERALE</a:t>
            </a:r>
          </a:p>
        </p:txBody>
      </p:sp>
      <p:cxnSp>
        <p:nvCxnSpPr>
          <p:cNvPr id="11" name="Connettore 4 10"/>
          <p:cNvCxnSpPr/>
          <p:nvPr/>
        </p:nvCxnSpPr>
        <p:spPr>
          <a:xfrm rot="16200000" flipH="1">
            <a:off x="10867755" y="6655845"/>
            <a:ext cx="5323" cy="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10518651" y="2543621"/>
            <a:ext cx="1497599" cy="1270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STUDI E BIBLIOTECA 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3413179" y="4371185"/>
            <a:ext cx="936798" cy="1427951"/>
          </a:xfrm>
          <a:prstGeom prst="rect">
            <a:avLst/>
          </a:prstGeom>
          <a:solidFill>
            <a:srgbClr val="AADEDC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UFFICIO</a:t>
            </a:r>
          </a:p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SERVIZI  LEGALI 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it-IT" sz="1051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it-IT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nettore diritto 4"/>
          <p:cNvCxnSpPr/>
          <p:nvPr/>
        </p:nvCxnSpPr>
        <p:spPr>
          <a:xfrm>
            <a:off x="1306264" y="2237064"/>
            <a:ext cx="9961186" cy="136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ttangolo 30"/>
          <p:cNvSpPr/>
          <p:nvPr/>
        </p:nvSpPr>
        <p:spPr>
          <a:xfrm>
            <a:off x="2358508" y="4371185"/>
            <a:ext cx="963792" cy="1427951"/>
          </a:xfrm>
          <a:prstGeom prst="rect">
            <a:avLst/>
          </a:prstGeom>
          <a:solidFill>
            <a:srgbClr val="AADEDC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UFFICIO ACQUISTI</a:t>
            </a:r>
          </a:p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SERVIZI GENERALI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Connettore diritto 33"/>
          <p:cNvCxnSpPr/>
          <p:nvPr/>
        </p:nvCxnSpPr>
        <p:spPr>
          <a:xfrm flipH="1">
            <a:off x="8298863" y="795683"/>
            <a:ext cx="1" cy="1448226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ttore diritto 36"/>
          <p:cNvCxnSpPr/>
          <p:nvPr/>
        </p:nvCxnSpPr>
        <p:spPr>
          <a:xfrm>
            <a:off x="7361713" y="784365"/>
            <a:ext cx="937150" cy="2776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ttore diritto 40"/>
          <p:cNvCxnSpPr/>
          <p:nvPr/>
        </p:nvCxnSpPr>
        <p:spPr>
          <a:xfrm>
            <a:off x="3426573" y="2243909"/>
            <a:ext cx="2520" cy="3054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ttangolo 61"/>
          <p:cNvSpPr/>
          <p:nvPr/>
        </p:nvSpPr>
        <p:spPr>
          <a:xfrm>
            <a:off x="8900445" y="2543621"/>
            <a:ext cx="1415202" cy="1270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LEGISLATIVO E RELAZIONI ISTITUZIONALI 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Connettore diritto 34"/>
          <p:cNvCxnSpPr>
            <a:endCxn id="16" idx="0"/>
          </p:cNvCxnSpPr>
          <p:nvPr/>
        </p:nvCxnSpPr>
        <p:spPr>
          <a:xfrm>
            <a:off x="5695736" y="2270615"/>
            <a:ext cx="0" cy="2730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ttore diritto 39"/>
          <p:cNvCxnSpPr>
            <a:endCxn id="62" idx="0"/>
          </p:cNvCxnSpPr>
          <p:nvPr/>
        </p:nvCxnSpPr>
        <p:spPr>
          <a:xfrm>
            <a:off x="9608046" y="2274849"/>
            <a:ext cx="0" cy="268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Gruppo 24"/>
          <p:cNvGrpSpPr/>
          <p:nvPr/>
        </p:nvGrpSpPr>
        <p:grpSpPr>
          <a:xfrm>
            <a:off x="2965645" y="568907"/>
            <a:ext cx="4396068" cy="612071"/>
            <a:chOff x="5237704" y="69782"/>
            <a:chExt cx="2534083" cy="44993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Rettangolo 25"/>
            <p:cNvSpPr/>
            <p:nvPr/>
          </p:nvSpPr>
          <p:spPr>
            <a:xfrm>
              <a:off x="5237704" y="69782"/>
              <a:ext cx="2534083" cy="449934"/>
            </a:xfrm>
            <a:prstGeom prst="rect">
              <a:avLst/>
            </a:prstGeom>
            <a:grpFill/>
            <a:ln cmpd="dbl">
              <a:solidFill>
                <a:srgbClr val="0070C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CasellaDiTesto 26"/>
            <p:cNvSpPr txBox="1"/>
            <p:nvPr/>
          </p:nvSpPr>
          <p:spPr>
            <a:xfrm>
              <a:off x="5267607" y="137119"/>
              <a:ext cx="2474060" cy="3345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algn="ctr" defTabSz="5334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CONSIGLIO NAZIONALE</a:t>
              </a:r>
            </a:p>
          </p:txBody>
        </p:sp>
      </p:grpSp>
      <p:sp>
        <p:nvSpPr>
          <p:cNvPr id="36" name="Rettangolo 35"/>
          <p:cNvSpPr/>
          <p:nvPr/>
        </p:nvSpPr>
        <p:spPr>
          <a:xfrm>
            <a:off x="636023" y="1333746"/>
            <a:ext cx="2534485" cy="619022"/>
          </a:xfrm>
          <a:prstGeom prst="rect">
            <a:avLst/>
          </a:prstGeom>
          <a:solidFill>
            <a:srgbClr val="F6C0EA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COLLEGIO</a:t>
            </a:r>
            <a:r>
              <a:rPr lang="it-IT" sz="1400" dirty="0">
                <a:solidFill>
                  <a:schemeClr val="tx1"/>
                </a:solidFill>
              </a:rPr>
              <a:t> </a:t>
            </a:r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 REVISORI</a:t>
            </a:r>
          </a:p>
        </p:txBody>
      </p:sp>
      <p:sp>
        <p:nvSpPr>
          <p:cNvPr id="44" name="Connettore diritto 3"/>
          <p:cNvSpPr/>
          <p:nvPr/>
        </p:nvSpPr>
        <p:spPr>
          <a:xfrm>
            <a:off x="3184872" y="1194126"/>
            <a:ext cx="1066492" cy="2074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66492" y="0"/>
                </a:moveTo>
                <a:lnTo>
                  <a:pt x="1066492" y="298350"/>
                </a:lnTo>
                <a:lnTo>
                  <a:pt x="0" y="298350"/>
                </a:lnTo>
              </a:path>
            </a:pathLst>
          </a:cu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51" name="Connettore diritto 50"/>
          <p:cNvCxnSpPr>
            <a:stCxn id="57" idx="0"/>
          </p:cNvCxnSpPr>
          <p:nvPr/>
        </p:nvCxnSpPr>
        <p:spPr>
          <a:xfrm flipV="1">
            <a:off x="1296841" y="2228863"/>
            <a:ext cx="0" cy="3147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ttore diritto 7"/>
          <p:cNvCxnSpPr/>
          <p:nvPr/>
        </p:nvCxnSpPr>
        <p:spPr>
          <a:xfrm>
            <a:off x="5390705" y="1213255"/>
            <a:ext cx="0" cy="366462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diritto 51"/>
          <p:cNvCxnSpPr>
            <a:endCxn id="31" idx="0"/>
          </p:cNvCxnSpPr>
          <p:nvPr/>
        </p:nvCxnSpPr>
        <p:spPr>
          <a:xfrm flipH="1">
            <a:off x="2840404" y="3813717"/>
            <a:ext cx="125241" cy="557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nettore diritto 53"/>
          <p:cNvCxnSpPr/>
          <p:nvPr/>
        </p:nvCxnSpPr>
        <p:spPr>
          <a:xfrm>
            <a:off x="3816707" y="3408744"/>
            <a:ext cx="20409" cy="277249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nettore diritto 55"/>
          <p:cNvCxnSpPr>
            <a:stCxn id="20" idx="2"/>
          </p:cNvCxnSpPr>
          <p:nvPr/>
        </p:nvCxnSpPr>
        <p:spPr>
          <a:xfrm>
            <a:off x="5418661" y="2085278"/>
            <a:ext cx="0" cy="119509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itolo 79"/>
          <p:cNvSpPr>
            <a:spLocks noGrp="1"/>
          </p:cNvSpPr>
          <p:nvPr>
            <p:ph type="title"/>
          </p:nvPr>
        </p:nvSpPr>
        <p:spPr>
          <a:xfrm>
            <a:off x="8390772" y="89251"/>
            <a:ext cx="3849749" cy="406370"/>
          </a:xfrm>
        </p:spPr>
        <p:txBody>
          <a:bodyPr anchor="b">
            <a:normAutofit/>
          </a:bodyPr>
          <a:lstStyle/>
          <a:p>
            <a:pPr algn="ctr"/>
            <a:r>
              <a:rPr lang="it-IT" sz="1800" dirty="0">
                <a:solidFill>
                  <a:schemeClr val="accent5">
                    <a:lumMod val="75000"/>
                  </a:schemeClr>
                </a:solidFill>
              </a:rPr>
              <a:t>Aree e Uffici del CNN</a:t>
            </a:r>
          </a:p>
        </p:txBody>
      </p:sp>
      <p:cxnSp>
        <p:nvCxnSpPr>
          <p:cNvPr id="59" name="Connettore diritto 58"/>
          <p:cNvCxnSpPr>
            <a:endCxn id="18" idx="0"/>
          </p:cNvCxnSpPr>
          <p:nvPr/>
        </p:nvCxnSpPr>
        <p:spPr>
          <a:xfrm>
            <a:off x="7781844" y="2270615"/>
            <a:ext cx="9515" cy="2730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ttangolo 56"/>
          <p:cNvSpPr/>
          <p:nvPr/>
        </p:nvSpPr>
        <p:spPr>
          <a:xfrm>
            <a:off x="392975" y="2543621"/>
            <a:ext cx="1807732" cy="13034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AMMINISTRAZIONE E PERSONALE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Rettangolo 59"/>
          <p:cNvSpPr/>
          <p:nvPr/>
        </p:nvSpPr>
        <p:spPr>
          <a:xfrm>
            <a:off x="2536861" y="2543621"/>
            <a:ext cx="1807732" cy="1303480"/>
          </a:xfrm>
          <a:prstGeom prst="rect">
            <a:avLst/>
          </a:prstGeom>
          <a:solidFill>
            <a:srgbClr val="AADEDC">
              <a:alpha val="93000"/>
            </a:srgb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AFFARI GENERALI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Connettore diritto 63"/>
          <p:cNvCxnSpPr/>
          <p:nvPr/>
        </p:nvCxnSpPr>
        <p:spPr>
          <a:xfrm>
            <a:off x="3718118" y="3847101"/>
            <a:ext cx="94830" cy="512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Connettore diritto 82"/>
          <p:cNvCxnSpPr>
            <a:cxnSpLocks/>
            <a:endCxn id="12" idx="0"/>
          </p:cNvCxnSpPr>
          <p:nvPr/>
        </p:nvCxnSpPr>
        <p:spPr>
          <a:xfrm>
            <a:off x="11267450" y="2260685"/>
            <a:ext cx="1" cy="2829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128447C4-2251-6B64-35DB-9359E6A1DFF3}"/>
              </a:ext>
            </a:extLst>
          </p:cNvPr>
          <p:cNvSpPr/>
          <p:nvPr/>
        </p:nvSpPr>
        <p:spPr>
          <a:xfrm>
            <a:off x="1275000" y="4372442"/>
            <a:ext cx="936798" cy="1426694"/>
          </a:xfrm>
          <a:prstGeom prst="rect">
            <a:avLst/>
          </a:prstGeom>
          <a:solidFill>
            <a:srgbClr val="AADEDC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PERSONALE</a:t>
            </a:r>
          </a:p>
          <a:p>
            <a:pPr algn="ctr"/>
            <a:endParaRPr lang="it-IT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D65FA7D-AC79-3BED-EEB9-D0C98E3856D8}"/>
              </a:ext>
            </a:extLst>
          </p:cNvPr>
          <p:cNvSpPr/>
          <p:nvPr/>
        </p:nvSpPr>
        <p:spPr>
          <a:xfrm>
            <a:off x="220329" y="4371185"/>
            <a:ext cx="963792" cy="1427951"/>
          </a:xfrm>
          <a:prstGeom prst="rect">
            <a:avLst/>
          </a:prstGeom>
          <a:solidFill>
            <a:srgbClr val="AADEDC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AMMINISTRAZIONE</a:t>
            </a: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nettore diritto 51">
            <a:extLst>
              <a:ext uri="{FF2B5EF4-FFF2-40B4-BE49-F238E27FC236}">
                <a16:creationId xmlns:a16="http://schemas.microsoft.com/office/drawing/2014/main" id="{C6512FF5-F613-19A8-1EAE-345FA936BA84}"/>
              </a:ext>
            </a:extLst>
          </p:cNvPr>
          <p:cNvCxnSpPr>
            <a:endCxn id="3" idx="0"/>
          </p:cNvCxnSpPr>
          <p:nvPr/>
        </p:nvCxnSpPr>
        <p:spPr>
          <a:xfrm flipH="1">
            <a:off x="702225" y="3813717"/>
            <a:ext cx="125241" cy="557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ttore diritto 63">
            <a:extLst>
              <a:ext uri="{FF2B5EF4-FFF2-40B4-BE49-F238E27FC236}">
                <a16:creationId xmlns:a16="http://schemas.microsoft.com/office/drawing/2014/main" id="{4E1EB134-C0D5-8053-96E6-36B71B365280}"/>
              </a:ext>
            </a:extLst>
          </p:cNvPr>
          <p:cNvCxnSpPr/>
          <p:nvPr/>
        </p:nvCxnSpPr>
        <p:spPr>
          <a:xfrm>
            <a:off x="1579939" y="3847101"/>
            <a:ext cx="94830" cy="512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779132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3455</TotalTime>
  <Words>57</Words>
  <Application>Microsoft Macintosh PowerPoint</Application>
  <PresentationFormat>Widescreen</PresentationFormat>
  <Paragraphs>71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Bookman Old Style</vt:lpstr>
      <vt:lpstr>Calibri</vt:lpstr>
      <vt:lpstr>Times New Roman</vt:lpstr>
      <vt:lpstr>Trebuchet MS</vt:lpstr>
      <vt:lpstr>Wingdings 3</vt:lpstr>
      <vt:lpstr>Sfaccettatura</vt:lpstr>
      <vt:lpstr>Aree e Uffici del CNN</vt:lpstr>
    </vt:vector>
  </TitlesOfParts>
  <Company>Notartel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CNN</dc:creator>
  <cp:lastModifiedBy>Alessio Ubaldi</cp:lastModifiedBy>
  <cp:revision>338</cp:revision>
  <cp:lastPrinted>2025-05-23T07:34:52Z</cp:lastPrinted>
  <dcterms:created xsi:type="dcterms:W3CDTF">2020-03-03T11:54:33Z</dcterms:created>
  <dcterms:modified xsi:type="dcterms:W3CDTF">2026-01-12T09:40:08Z</dcterms:modified>
</cp:coreProperties>
</file>